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6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91eb5a842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91eb5a842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891eb5a842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891eb5a842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891eb5a842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891eb5a842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891eb5a842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891eb5a842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891eb5a842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891eb5a842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891eb5a842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891eb5a842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Bezpieczne wakacje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przygotowanie : Nikola Sobczyk 5c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INFORMOWANIE RODZICÓW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pl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Zawsze informuj rodziców, gdzie i z kim przebywasz. Przekaż im także, o której godzinie zamierzasz wrócić. To bardzo ważne ze </a:t>
            </a:r>
            <a:r>
              <a:rPr lang="pl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względu na to że rodzice będą się martwić.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PRZECHODZENIE PRZEZ JEZDNIĘ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pl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Pamiętaj o zasadach bezpiecznego przechodzenia przez jezdnię – przechodź na pasach dla pieszych i na zielonym świetle.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NAD MORZEM</a:t>
            </a:r>
            <a:endParaRPr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pl"/>
              <a:t>Nad morzem itp. nie </a:t>
            </a:r>
            <a:r>
              <a:rPr lang="pl"/>
              <a:t>pływajmy</a:t>
            </a:r>
            <a:r>
              <a:rPr lang="pl"/>
              <a:t> w miejscach </a:t>
            </a:r>
            <a:r>
              <a:rPr lang="pl"/>
              <a:t>niestrzeżonych</a:t>
            </a:r>
            <a:r>
              <a:rPr lang="pl"/>
              <a:t>, używajmy filtrów do opalania, nie wchodzimy do wody bez osoby dorosłej, w czasie burzy nie wchodź do wody,</a:t>
            </a:r>
            <a:r>
              <a:rPr lang="pl" sz="19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pamiętaj o ochronie przed słońcem. W czasie upałów pij dużo wody i zawsze noś nakrycie głowy. </a:t>
            </a:r>
            <a:endParaRPr sz="2000"/>
          </a:p>
        </p:txBody>
      </p:sp>
      <p:pic>
        <p:nvPicPr>
          <p:cNvPr id="105" name="Google Shape;10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53625" y="2395125"/>
            <a:ext cx="2636750" cy="228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 GÓRACH</a:t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311700" y="11895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20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 górach nie wyruszaj w trasę, jeśli widzisz, że nadchodzi burza.Szukaj bezpiecznego schronienia podczas burzy.Podczas górskich wycieczek nie schodź ze szlaku.Nie oddalaj się bez pytania od rodziców – w nowych miejscach łatwo się zgubić.</a:t>
            </a:r>
            <a:endParaRPr sz="20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900"/>
          </a:p>
        </p:txBody>
      </p:sp>
      <p:pic>
        <p:nvPicPr>
          <p:cNvPr id="112" name="Google Shape;11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5054" y="2403904"/>
            <a:ext cx="3479100" cy="231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 LESIE</a:t>
            </a:r>
            <a:endParaRPr/>
          </a:p>
        </p:txBody>
      </p:sp>
      <p:sp>
        <p:nvSpPr>
          <p:cNvPr id="118" name="Google Shape;118;p1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Po każdym wyjściu z miejsc zalesionych dokładnie sprawdź skórę na obecność kleszczy.Uważaj na rośliny, na których się nie znasz. Niektóre jagody, liście czy grzyby są trujące.Podczas spacerów po lesie stosuj preparaty odpędzające owady i kleszcze.Nie rozpalaj ogniska w lesie.Nie baw się z obcymi zwierzętami. Nawet przyjaźnie wyglądający pies czy kot może Cię ugryźć, gdy spróbujesz go pogłaskać.</a:t>
            </a:r>
            <a:endParaRPr sz="19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9" name="Google Shape;11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07024" y="3022825"/>
            <a:ext cx="1799075" cy="2120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NAJWAŻNIEJSZE!</a:t>
            </a:r>
            <a:endParaRPr/>
          </a:p>
        </p:txBody>
      </p:sp>
      <p:sp>
        <p:nvSpPr>
          <p:cNvPr id="125" name="Google Shape;125;p19"/>
          <p:cNvSpPr txBox="1"/>
          <p:nvPr>
            <p:ph idx="1" type="body"/>
          </p:nvPr>
        </p:nvSpPr>
        <p:spPr>
          <a:xfrm>
            <a:off x="392275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Bądź rozsądny i zachowaj umiar we wszystkim, co robisz! Pamiętaj również o numerach alarmowych:</a:t>
            </a:r>
            <a:endParaRPr sz="19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997- policja</a:t>
            </a:r>
            <a:endParaRPr sz="19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998- straż pożarna</a:t>
            </a:r>
            <a:endParaRPr sz="19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999- pogotowie ratunkowe</a:t>
            </a:r>
            <a:endParaRPr sz="19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112- numer alarmowy</a:t>
            </a:r>
            <a:endParaRPr sz="19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9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96800" y="1789475"/>
            <a:ext cx="4804050" cy="3226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