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51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92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4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158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17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02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51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7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2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5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17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6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5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72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46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51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06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133260-558B-451D-9618-402C62168629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CF82DC-69B3-4F7E-BB48-C06CFCAFD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15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BEZPIECZNE WAKACJE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PAWEŁ WCISŁO KLASA 5C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463" y="4032536"/>
            <a:ext cx="1887538" cy="12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5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Zasady bezpieczeństwa podczas letnich wakacji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dirty="0"/>
              <a:t>Zawsze informuj rodziców, gdzie i z kim przebywasz. Przekaż im także, o której godzinie zamierzasz wrócić.</a:t>
            </a:r>
          </a:p>
          <a:p>
            <a:r>
              <a:rPr lang="pl-PL" dirty="0"/>
              <a:t>Noś ze sobą numer telefonu do rodziców.</a:t>
            </a:r>
          </a:p>
          <a:p>
            <a:r>
              <a:rPr lang="pl-PL" dirty="0"/>
              <a:t>Pamiętaj o zasadach bezpiecznego przechodzenia przez jezdnię – przechodź na pasach dla pieszych i na zielonym świetle.</a:t>
            </a:r>
          </a:p>
          <a:p>
            <a:r>
              <a:rPr lang="pl-PL" dirty="0"/>
              <a:t>Do zabawy wybieraj zawsze miejsca oddalone od jezdni.</a:t>
            </a:r>
          </a:p>
          <a:p>
            <a:r>
              <a:rPr lang="pl-PL" dirty="0"/>
              <a:t>Zawsze zapinaj pasy w samochodzie.</a:t>
            </a:r>
          </a:p>
          <a:p>
            <a:r>
              <a:rPr lang="pl-PL" dirty="0"/>
              <a:t>Nie rozmawiaj z obcymi.</a:t>
            </a:r>
          </a:p>
          <a:p>
            <a:r>
              <a:rPr lang="pl-PL" dirty="0"/>
              <a:t>Poinformuj rodziców, gdyby ktoś Cię zaczepiał.</a:t>
            </a:r>
          </a:p>
          <a:p>
            <a:r>
              <a:rPr lang="pl-PL" dirty="0"/>
              <a:t>Nie oddalaj się z nieznajomymi, nie wsiadaj z nimi do samochodu.</a:t>
            </a:r>
          </a:p>
          <a:p>
            <a:r>
              <a:rPr lang="pl-PL" dirty="0"/>
              <a:t>Nie bierz słodyczy ani innych prezentów od obcych.</a:t>
            </a:r>
          </a:p>
          <a:p>
            <a:r>
              <a:rPr lang="pl-PL" dirty="0"/>
              <a:t>Pamiętaj o numerach alarmowych. W razie potrzeby dzwoń i wezwij pomoc.</a:t>
            </a:r>
          </a:p>
          <a:p>
            <a:r>
              <a:rPr lang="pl-PL" dirty="0"/>
              <a:t>Kąp się tylko w miejscach do tego przeznaczonych, na strzeżonych i bezpiecznych kąpieliskach.</a:t>
            </a:r>
          </a:p>
          <a:p>
            <a:r>
              <a:rPr lang="pl-PL" dirty="0"/>
              <a:t>Nie wchodź do wody bez opieki osoby dorosłej.</a:t>
            </a:r>
          </a:p>
          <a:p>
            <a:r>
              <a:rPr lang="pl-PL" dirty="0"/>
              <a:t>Nie pływaj w czasie burzy, mgły, gdy wieje porywisty wiatr.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492500"/>
            <a:ext cx="2209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9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:dissolve/>
      </p:transition>
    </mc:Choice>
    <mc:Fallback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072209"/>
            <a:ext cx="4648200" cy="21062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Ciąg dalszy bezpiecznych wakacji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dirty="0"/>
              <a:t>Pamiętaj o ochronie przed słońcem. W czasie upałów pij dużo wody i zawsze noś nakrycie głowy. Przed wyjściem na zewnątrz posmaruj się kremem z filtrem.</a:t>
            </a:r>
          </a:p>
          <a:p>
            <a:r>
              <a:rPr lang="pl-PL" dirty="0"/>
              <a:t>Zadbaj o właściwy ubiór – strój z elementami odblaskowymi, kask ochronny podczas jazdy na rowerze czy odpowiednie buty w czasie wycieczki w góry.</a:t>
            </a:r>
          </a:p>
          <a:p>
            <a:r>
              <a:rPr lang="pl-PL" dirty="0"/>
              <a:t>W górach nie wyruszaj w trasę, jeśli widzisz, że nadchodzi burza.</a:t>
            </a:r>
          </a:p>
          <a:p>
            <a:r>
              <a:rPr lang="pl-PL" dirty="0"/>
              <a:t>Szukaj bezpiecznego schronienia podczas burzy.</a:t>
            </a:r>
          </a:p>
          <a:p>
            <a:r>
              <a:rPr lang="pl-PL" dirty="0"/>
              <a:t>Podczas górskich wycieczek nie schodź ze szlaku.</a:t>
            </a:r>
          </a:p>
          <a:p>
            <a:r>
              <a:rPr lang="pl-PL" dirty="0"/>
              <a:t>Nie oddalaj się bez pytania od rodziców – w nowych miejscach łatwo się zgubić.</a:t>
            </a:r>
          </a:p>
          <a:p>
            <a:r>
              <a:rPr lang="pl-PL" dirty="0"/>
              <a:t>Po każdym wyjściu z miejsc zalesionych dokładnie sprawdź skórę na obecność kleszczy.</a:t>
            </a:r>
          </a:p>
          <a:p>
            <a:r>
              <a:rPr lang="pl-PL" dirty="0"/>
              <a:t>Uważaj na rośliny, na których się nie znasz. Niektóre jagody, liście czy grzyby są trujące.</a:t>
            </a:r>
          </a:p>
          <a:p>
            <a:r>
              <a:rPr lang="pl-PL" dirty="0"/>
              <a:t>Podczas spacerów po lesie stosuj preparaty odpędzające owady i kleszcze.</a:t>
            </a:r>
          </a:p>
          <a:p>
            <a:r>
              <a:rPr lang="pl-PL" dirty="0"/>
              <a:t>Nie rozpalaj ogniska w lesie.</a:t>
            </a:r>
          </a:p>
          <a:p>
            <a:r>
              <a:rPr lang="pl-PL" dirty="0"/>
              <a:t>Nie baw się z obcymi zwierzętami. Nawet przyjaźnie wyglądający pies czy kot może Cię ugryźć, gdy spróbujesz go pogłaskać.</a:t>
            </a:r>
          </a:p>
          <a:p>
            <a:r>
              <a:rPr lang="pl-PL" dirty="0"/>
              <a:t>Bądź rozsądny i zachowaj umiar we wszystkim, co robisz.</a:t>
            </a:r>
          </a:p>
        </p:txBody>
      </p:sp>
    </p:spTree>
    <p:extLst>
      <p:ext uri="{BB962C8B-B14F-4D97-AF65-F5344CB8AC3E}">
        <p14:creationId xmlns:p14="http://schemas.microsoft.com/office/powerpoint/2010/main" val="142396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:dissolve/>
      </p:transition>
    </mc:Choice>
    <mc:Fallback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Wakacje ulubiony czas dzieci</a:t>
            </a:r>
            <a:endParaRPr lang="pl-PL" sz="4000" b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189" y="2552700"/>
            <a:ext cx="2508412" cy="165893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50" y="2538413"/>
            <a:ext cx="2512510" cy="167322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499" y="2551112"/>
            <a:ext cx="2468059" cy="170935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89" y="4355464"/>
            <a:ext cx="2508412" cy="167227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951" y="4352731"/>
            <a:ext cx="2512510" cy="167500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499" y="4352731"/>
            <a:ext cx="2468059" cy="164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9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Bądź bezpieczny/na w te wakacje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Aby lepiej zapamiętać zasady bezpieczeństwa, na koniec przedstawiamy kilka z nich w bardziej humorystyczny sposób:</a:t>
            </a:r>
          </a:p>
          <a:p>
            <a:endParaRPr lang="pl-PL" dirty="0"/>
          </a:p>
          <a:p>
            <a:r>
              <a:rPr lang="pl-PL" dirty="0"/>
              <a:t>Numer 112 znamy i w razie potrzeby go wybieramy.</a:t>
            </a:r>
          </a:p>
          <a:p>
            <a:r>
              <a:rPr lang="pl-PL" dirty="0"/>
              <a:t>Jeśli kogoś nie znamy, na pewno z nim nie rozmawiamy.</a:t>
            </a:r>
          </a:p>
          <a:p>
            <a:r>
              <a:rPr lang="pl-PL" dirty="0"/>
              <a:t>Gdy na plaży przebywamy, od mamy się nie oddalamy.</a:t>
            </a:r>
          </a:p>
          <a:p>
            <a:r>
              <a:rPr lang="pl-PL" dirty="0"/>
              <a:t>W górach po szlaku chodzimy, wtedy nie zbłądzimy.</a:t>
            </a:r>
          </a:p>
          <a:p>
            <a:r>
              <a:rPr lang="pl-PL" dirty="0"/>
              <a:t>Gdy na słońcu przebywamy, czapkę lub kapelusz zakładamy.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338" y="3429000"/>
            <a:ext cx="2648262" cy="176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8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:dissolve/>
      </p:transition>
    </mc:Choice>
    <mc:Fallback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KONIEC</a:t>
            </a:r>
            <a:br>
              <a:rPr lang="pl-PL" b="1" dirty="0" smtClean="0"/>
            </a:br>
            <a:r>
              <a:rPr lang="pl-PL" b="1" dirty="0" smtClean="0"/>
              <a:t>   Do zobaczenia we wrześniu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/>
              <a:t>    https</a:t>
            </a:r>
            <a:r>
              <a:rPr lang="pl-PL" sz="1800" dirty="0"/>
              <a:t>://czasdzieci.pl/ro_artykuly/id,749192b.html</a:t>
            </a:r>
          </a:p>
        </p:txBody>
      </p:sp>
      <p:sp>
        <p:nvSpPr>
          <p:cNvPr id="4" name="Prostokąt 3"/>
          <p:cNvSpPr/>
          <p:nvPr/>
        </p:nvSpPr>
        <p:spPr>
          <a:xfrm>
            <a:off x="1536700" y="2851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https://www.szkolneblogi.pl/blogi/sp-kozyczkowo-1/zasady-bezpiecznego-spedzania-wakacji-letnich/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3706843"/>
            <a:ext cx="3279775" cy="21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2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:dissolve/>
      </p:transition>
    </mc:Choice>
    <mc:Fallback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427</Words>
  <Application>Microsoft Office PowerPoint</Application>
  <PresentationFormat>Panoramiczny</PresentationFormat>
  <Paragraphs>41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Organiczny</vt:lpstr>
      <vt:lpstr>BEZPIECZNE WAKACJE</vt:lpstr>
      <vt:lpstr>Zasady bezpieczeństwa podczas letnich wakacji</vt:lpstr>
      <vt:lpstr>Ciąg dalszy bezpiecznych wakacji</vt:lpstr>
      <vt:lpstr>Wakacje ulubiony czas dzieci</vt:lpstr>
      <vt:lpstr>Bądź bezpieczny/na w te wakacje</vt:lpstr>
      <vt:lpstr>KONIEC    Do zobaczenia we wrześniu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WAKACJE</dc:title>
  <dc:creator>Angelika Wcisło</dc:creator>
  <cp:lastModifiedBy>Angelika Wcisło</cp:lastModifiedBy>
  <cp:revision>5</cp:revision>
  <dcterms:created xsi:type="dcterms:W3CDTF">2020-06-17T11:44:47Z</dcterms:created>
  <dcterms:modified xsi:type="dcterms:W3CDTF">2020-06-17T12:20:55Z</dcterms:modified>
</cp:coreProperties>
</file>