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5" y="-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1C4F1D1-0196-41A3-9F2D-EB821799ABD8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FC23C9B-BBE0-44D7-BBAD-67F8AD878018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Bezpieczne wakacje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Hania Gandziarowska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19227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469504" y="1058133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Zasady bezpieczeństwa podczas letnich wakacji</a:t>
            </a:r>
            <a:endParaRPr lang="pl-PL" sz="24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331640" y="2132856"/>
            <a:ext cx="59766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*zawsze mów rodzicom gdzie i z kim idziesz</a:t>
            </a:r>
          </a:p>
          <a:p>
            <a:r>
              <a:rPr lang="pl-PL" sz="2000" dirty="0" smtClean="0"/>
              <a:t>*nie rozmawiaj z obcymi </a:t>
            </a:r>
          </a:p>
          <a:p>
            <a:r>
              <a:rPr lang="pl-PL" sz="2000" dirty="0" smtClean="0"/>
              <a:t>*nie oddalaj się z nieznajomymi, nie wsiadaj z nimi do samochodu</a:t>
            </a:r>
          </a:p>
          <a:p>
            <a:r>
              <a:rPr lang="pl-PL" sz="2000" dirty="0" smtClean="0"/>
              <a:t>*nie bierz słodyczy, prezentów albo zabawek od obcych</a:t>
            </a:r>
          </a:p>
          <a:p>
            <a:r>
              <a:rPr lang="pl-PL" sz="2000" dirty="0" smtClean="0"/>
              <a:t>*nie oddalaj się od domu z nieznajomymi osobami</a:t>
            </a:r>
          </a:p>
          <a:p>
            <a:r>
              <a:rPr lang="pl-PL" sz="2000" dirty="0" smtClean="0"/>
              <a:t>*nie baw się z obcymi zwierzętami nawet jeśli same przyjdą, ponieważ mogą cię ugryźć albo zrobić coś również gorszego</a:t>
            </a:r>
          </a:p>
          <a:p>
            <a:r>
              <a:rPr lang="pl-PL" sz="2000" dirty="0" smtClean="0"/>
              <a:t>*uważaj na rośliny, które dotykasz. Niektóre liście albo grzyby są trujące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864963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475656" y="997276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Teraz zasady bezpieczeństwa na plaży, nad jeziorem albo nad morzem</a:t>
            </a:r>
            <a:endParaRPr lang="pl-PL" sz="24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403648" y="2276872"/>
            <a:ext cx="558799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*przestrzegamy regulamin kąpieliska</a:t>
            </a:r>
          </a:p>
          <a:p>
            <a:r>
              <a:rPr lang="pl-PL" sz="2000" dirty="0" smtClean="0"/>
              <a:t>*kąpiemy się w wyznaczonym miejscu</a:t>
            </a:r>
          </a:p>
          <a:p>
            <a:r>
              <a:rPr lang="pl-PL" sz="2000" dirty="0" smtClean="0"/>
              <a:t>*nie pływamy w czasie burzy albo mgły żebyśmy wszystko dobrze widzieli np. gdzie jest brzeg </a:t>
            </a:r>
          </a:p>
          <a:p>
            <a:r>
              <a:rPr lang="pl-PL" sz="2000" dirty="0" smtClean="0"/>
              <a:t>*nie pływamy w miejscach gdzie są prądy lub zawirowania</a:t>
            </a:r>
          </a:p>
          <a:p>
            <a:r>
              <a:rPr lang="pl-PL" sz="2000" dirty="0" smtClean="0"/>
              <a:t>*nie skaczemy do wody gdy nie wiemy jaka jest jej głębokość</a:t>
            </a:r>
          </a:p>
          <a:p>
            <a:r>
              <a:rPr lang="pl-PL" sz="2000" dirty="0" smtClean="0"/>
              <a:t>*nie wypływaj za daleko od brzegu bez opieki dorosłego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61759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35184" y="112474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Najważniejsze numery alarmowe:</a:t>
            </a:r>
            <a:endParaRPr lang="pl-P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800650" cy="3575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930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187624" y="134076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Pamiętaj o wszystkich zasadach bezpieczeństwa!</a:t>
            </a:r>
            <a:endParaRPr lang="pl-PL" sz="24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475656" y="2335277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/>
              <a:t>I życzę Ci miłych wakacji!</a:t>
            </a:r>
            <a:endParaRPr lang="pl-PL" sz="3600" dirty="0"/>
          </a:p>
        </p:txBody>
      </p:sp>
      <p:pic>
        <p:nvPicPr>
          <p:cNvPr id="2050" name="Picture 2" descr="Animowane obrazki lato: Animowane gify i obrazki wakacyjne pozdrowieni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52935"/>
            <a:ext cx="47625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6553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07704" y="1462422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Linki do zdjęć:</a:t>
            </a:r>
            <a:endParaRPr lang="pl-PL" sz="2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971600" y="2420889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https://www.google.com/search?q=numery+alarmowe&amp;client=opera&amp;hs=8Qr&amp;sxsrf=ALeKk00wQo1WNkGnA_LC2KGp2RecYa4Njw:1592382261651&amp;source=lnms&amp;tbm=isch&amp;sa=X&amp;ved=2ahUKEwiMlbWYtojqAhVMw4sKHRriDxQQ_AUoAXoECBMQAw&amp;biw=1240&amp;bih=579&amp;dpr=2#imgrc=oo1coff7dqt-fM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971600" y="4293096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https://www.google.com/search?q=wakacje+zdjęcie+animowane&amp;tbm=isch&amp;ved=2ahUKEwiK4NuRu4jqAhUSsioKHTW5BFUQ2-cCegQIABAA&amp;oq=wakacje+zdjęcie+animowane&amp;gs_lcp=CgNpbWcQAzoECAAQQzoCCAA6BQgAEIMBOgYIABAFEB46BggAEAgQHjoGCAAQChAYOgQIABAYOgQIABAeUMYlWP5KYNhOaABwAHgAgAFtiAGTC5IBBDE2LjKYAQCgAQGqAQtnd3Mtd2l6LWltZw&amp;sclient=img&amp;ei=ZdjpXsqZL5LkqgG18pKoBQ&amp;bih=579&amp;biw=1240&amp;client=opera&amp;hs=vRC#imgrc=R9dM3COQHm439M</a:t>
            </a:r>
          </a:p>
        </p:txBody>
      </p:sp>
    </p:spTree>
    <p:extLst>
      <p:ext uri="{BB962C8B-B14F-4D97-AF65-F5344CB8AC3E}">
        <p14:creationId xmlns:p14="http://schemas.microsoft.com/office/powerpoint/2010/main" val="8184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59</TotalTime>
  <Words>186</Words>
  <Application>Microsoft Office PowerPoint</Application>
  <PresentationFormat>Pokaz na ekranie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Kształt fali</vt:lpstr>
      <vt:lpstr>Bezpieczne wakacje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Bezpieczne wakacje</dc:title>
  <dc:creator>Lenovo</dc:creator>
  <cp:lastModifiedBy>Lenovo</cp:lastModifiedBy>
  <cp:revision>9</cp:revision>
  <dcterms:created xsi:type="dcterms:W3CDTF">2020-06-17T07:52:16Z</dcterms:created>
  <dcterms:modified xsi:type="dcterms:W3CDTF">2020-06-17T08:51:52Z</dcterms:modified>
</cp:coreProperties>
</file>