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64" r:id="rId6"/>
    <p:sldId id="259" r:id="rId7"/>
    <p:sldId id="263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BEEB-E5A6-4E10-ACCA-A754BC5D92C9}" type="datetimeFigureOut">
              <a:rPr lang="pl-PL" smtClean="0"/>
              <a:t>2020-06-18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451FC-195C-4F44-8C9B-6710922FFDD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3241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BEEB-E5A6-4E10-ACCA-A754BC5D92C9}" type="datetimeFigureOut">
              <a:rPr lang="pl-PL" smtClean="0"/>
              <a:t>2020-06-18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451FC-195C-4F44-8C9B-6710922FFDD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5920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BEEB-E5A6-4E10-ACCA-A754BC5D92C9}" type="datetimeFigureOut">
              <a:rPr lang="pl-PL" smtClean="0"/>
              <a:t>2020-06-18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451FC-195C-4F44-8C9B-6710922FFDD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4913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BEEB-E5A6-4E10-ACCA-A754BC5D92C9}" type="datetimeFigureOut">
              <a:rPr lang="pl-PL" smtClean="0"/>
              <a:t>2020-06-18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451FC-195C-4F44-8C9B-6710922FFDD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8667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BEEB-E5A6-4E10-ACCA-A754BC5D92C9}" type="datetimeFigureOut">
              <a:rPr lang="pl-PL" smtClean="0"/>
              <a:t>2020-06-18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451FC-195C-4F44-8C9B-6710922FFDD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0826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BEEB-E5A6-4E10-ACCA-A754BC5D92C9}" type="datetimeFigureOut">
              <a:rPr lang="pl-PL" smtClean="0"/>
              <a:t>2020-06-18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451FC-195C-4F44-8C9B-6710922FFDD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5841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BEEB-E5A6-4E10-ACCA-A754BC5D92C9}" type="datetimeFigureOut">
              <a:rPr lang="pl-PL" smtClean="0"/>
              <a:t>2020-06-18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451FC-195C-4F44-8C9B-6710922FFDD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2913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BEEB-E5A6-4E10-ACCA-A754BC5D92C9}" type="datetimeFigureOut">
              <a:rPr lang="pl-PL" smtClean="0"/>
              <a:t>2020-06-18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451FC-195C-4F44-8C9B-6710922FFDD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4002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BEEB-E5A6-4E10-ACCA-A754BC5D92C9}" type="datetimeFigureOut">
              <a:rPr lang="pl-PL" smtClean="0"/>
              <a:t>2020-06-18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451FC-195C-4F44-8C9B-6710922FFDD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5035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BEEB-E5A6-4E10-ACCA-A754BC5D92C9}" type="datetimeFigureOut">
              <a:rPr lang="pl-PL" smtClean="0"/>
              <a:t>2020-06-18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451FC-195C-4F44-8C9B-6710922FFDD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5366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BEEB-E5A6-4E10-ACCA-A754BC5D92C9}" type="datetimeFigureOut">
              <a:rPr lang="pl-PL" smtClean="0"/>
              <a:t>2020-06-18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451FC-195C-4F44-8C9B-6710922FFDD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4292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4BEEB-E5A6-4E10-ACCA-A754BC5D92C9}" type="datetimeFigureOut">
              <a:rPr lang="pl-PL" smtClean="0"/>
              <a:t>2020-06-18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451FC-195C-4F44-8C9B-6710922FFDD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828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zyjbezpiecznie.policja.pl/zb/aktualnosci/bezpieczne-wakacje/66785,Zasady-bezpiecznej-kapieli.html" TargetMode="External"/><Relationship Id="rId7" Type="http://schemas.openxmlformats.org/officeDocument/2006/relationships/hyperlink" Target="https://slideplayer.pl/slide/434529/" TargetMode="External"/><Relationship Id="rId2" Type="http://schemas.openxmlformats.org/officeDocument/2006/relationships/hyperlink" Target="https://www.szkolneblogi.pl/blogi/szkola-podstawowa-w-marzecicach/policja-uczy-zasad-bezpieczenstwa-wizyta-policjantow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slideplayer.pl/slide/3630404/" TargetMode="External"/><Relationship Id="rId5" Type="http://schemas.openxmlformats.org/officeDocument/2006/relationships/hyperlink" Target="https://www.youtube.com/watch?v=wS4SRvkvLio" TargetMode="External"/><Relationship Id="rId4" Type="http://schemas.openxmlformats.org/officeDocument/2006/relationships/hyperlink" Target="https://www.lomianki.pl/pl/aktualnosci/2267,Bezpiecznie-nad-woda.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b="1" dirty="0">
              <a:latin typeface="Bookman Old Style" panose="02050604050505020204" pitchFamily="18" charset="0"/>
            </a:endParaRPr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32656"/>
            <a:ext cx="8208912" cy="6353790"/>
          </a:xfrm>
        </p:spPr>
      </p:pic>
    </p:spTree>
    <p:extLst>
      <p:ext uri="{BB962C8B-B14F-4D97-AF65-F5344CB8AC3E}">
        <p14:creationId xmlns:p14="http://schemas.microsoft.com/office/powerpoint/2010/main" val="39923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8000">
        <p14:vortex dir="r"/>
      </p:transition>
    </mc:Choice>
    <mc:Fallback xmlns="">
      <p:transition spd="slow" advClick="0" advTm="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pl-PL" b="1" dirty="0" smtClean="0">
                <a:latin typeface="Bookman Old Style" panose="02050604050505020204" pitchFamily="18" charset="0"/>
              </a:rPr>
              <a:t>Nad wodą</a:t>
            </a:r>
            <a:endParaRPr lang="pl-PL" b="1" dirty="0">
              <a:latin typeface="Bookman Old Style" panose="02050604050505020204" pitchFamily="18" charset="0"/>
            </a:endParaRPr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052736"/>
            <a:ext cx="3744416" cy="5361112"/>
          </a:xfrm>
        </p:spPr>
      </p:pic>
    </p:spTree>
    <p:extLst>
      <p:ext uri="{BB962C8B-B14F-4D97-AF65-F5344CB8AC3E}">
        <p14:creationId xmlns:p14="http://schemas.microsoft.com/office/powerpoint/2010/main" val="4007519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8000">
        <p:checker/>
      </p:transition>
    </mc:Choice>
    <mc:Fallback xmlns="">
      <p:transition spd="slow" advTm="800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Bookman Old Style" panose="02050604050505020204" pitchFamily="18" charset="0"/>
              </a:rPr>
              <a:t>W górach</a:t>
            </a:r>
            <a:endParaRPr lang="pl-PL" b="1" dirty="0">
              <a:latin typeface="Bookman Old Style" panose="02050604050505020204" pitchFamily="18" charset="0"/>
            </a:endParaRPr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340768"/>
            <a:ext cx="8046156" cy="4525963"/>
          </a:xfrm>
        </p:spPr>
      </p:pic>
    </p:spTree>
    <p:extLst>
      <p:ext uri="{BB962C8B-B14F-4D97-AF65-F5344CB8AC3E}">
        <p14:creationId xmlns:p14="http://schemas.microsoft.com/office/powerpoint/2010/main" val="1498065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Click="0" advTm="8000">
        <p14:honeycomb/>
      </p:transition>
    </mc:Choice>
    <mc:Fallback xmlns="">
      <p:transition spd="slow" advClick="0" advTm="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7923725" cy="5942794"/>
          </a:xfrm>
        </p:spPr>
      </p:pic>
    </p:spTree>
    <p:extLst>
      <p:ext uri="{BB962C8B-B14F-4D97-AF65-F5344CB8AC3E}">
        <p14:creationId xmlns:p14="http://schemas.microsoft.com/office/powerpoint/2010/main" val="2721171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00">
        <p14:ferris dir="l"/>
      </p:transition>
    </mc:Choice>
    <mc:Fallback xmlns="">
      <p:transition spd="slow" advTm="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76672"/>
            <a:ext cx="7848872" cy="5886654"/>
          </a:xfrm>
        </p:spPr>
      </p:pic>
    </p:spTree>
    <p:extLst>
      <p:ext uri="{BB962C8B-B14F-4D97-AF65-F5344CB8AC3E}">
        <p14:creationId xmlns:p14="http://schemas.microsoft.com/office/powerpoint/2010/main" val="304839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7000">
        <p:blinds dir="vert"/>
      </p:transition>
    </mc:Choice>
    <mc:Fallback xmlns="">
      <p:transition spd="slow" advClick="0" advTm="7000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1470025"/>
          </a:xfrm>
        </p:spPr>
        <p:txBody>
          <a:bodyPr/>
          <a:lstStyle/>
          <a:p>
            <a:r>
              <a:rPr lang="pl-PL" b="1" smtClean="0">
                <a:latin typeface="Bookman Old Style" panose="02050604050505020204" pitchFamily="18" charset="0"/>
              </a:rPr>
              <a:t>Źródła:</a:t>
            </a:r>
            <a:endParaRPr lang="pl-PL" b="1" dirty="0">
              <a:latin typeface="Bookman Old Style" panose="02050604050505020204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619672" y="3212976"/>
            <a:ext cx="6400800" cy="17526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pl-PL" sz="1400" dirty="0" smtClean="0">
                <a:hlinkClick r:id="rId2"/>
              </a:rPr>
              <a:t>https://www.szkolneblogi.pl/blogi/szkola-podstawowa-w-marzecicach/policja-uczy-zasad-bezpieczenstwa-wizyta-policjantow/</a:t>
            </a:r>
            <a:endParaRPr lang="pl-PL" sz="1400" dirty="0" smtClean="0">
              <a:hlinkClick r:id="rId3"/>
            </a:endParaRPr>
          </a:p>
          <a:p>
            <a:pPr algn="l"/>
            <a:r>
              <a:rPr lang="pl-PL" sz="1400" dirty="0" smtClean="0">
                <a:hlinkClick r:id="rId3"/>
              </a:rPr>
              <a:t>http://zyjbezpiecznie.policja.pl/zb/aktualnosci/bezpieczne-wakacje/66785,Zasady-bezpiecznej-kapieli.html</a:t>
            </a:r>
            <a:endParaRPr lang="pl-PL" sz="1400" dirty="0" smtClean="0"/>
          </a:p>
          <a:p>
            <a:pPr algn="l"/>
            <a:r>
              <a:rPr lang="pl-PL" sz="1400" dirty="0" smtClean="0">
                <a:hlinkClick r:id="rId4"/>
              </a:rPr>
              <a:t>https://www.lomianki.pl/pl/aktualnosci/2267,Bezpiecznie-nad-woda.html</a:t>
            </a:r>
            <a:endParaRPr lang="pl-PL" sz="1400" dirty="0" smtClean="0"/>
          </a:p>
          <a:p>
            <a:pPr algn="l"/>
            <a:r>
              <a:rPr lang="pl-PL" sz="1400" dirty="0" smtClean="0">
                <a:hlinkClick r:id="rId5"/>
              </a:rPr>
              <a:t>https://www.youtube.com/watch?v=wS4SRvkvLio</a:t>
            </a:r>
            <a:endParaRPr lang="pl-PL" sz="1400" dirty="0" smtClean="0"/>
          </a:p>
          <a:p>
            <a:pPr algn="l"/>
            <a:r>
              <a:rPr lang="pl-PL" sz="1400" dirty="0">
                <a:hlinkClick r:id="rId6"/>
              </a:rPr>
              <a:t>https://slideplayer.pl/slide/3630404</a:t>
            </a:r>
            <a:r>
              <a:rPr lang="pl-PL" sz="1400" dirty="0" smtClean="0">
                <a:hlinkClick r:id="rId6"/>
              </a:rPr>
              <a:t>/</a:t>
            </a:r>
            <a:endParaRPr lang="pl-PL" sz="1400" dirty="0" smtClean="0"/>
          </a:p>
          <a:p>
            <a:pPr algn="l"/>
            <a:r>
              <a:rPr lang="pl-PL" sz="1400" dirty="0">
                <a:hlinkClick r:id="rId7"/>
              </a:rPr>
              <a:t>https://slideplayer.pl/slide/434529/</a:t>
            </a:r>
            <a:endParaRPr lang="pl-PL" sz="1400" dirty="0"/>
          </a:p>
          <a:p>
            <a:pPr algn="l"/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3144266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6000">
        <p14:switch dir="r"/>
      </p:transition>
    </mc:Choice>
    <mc:Fallback xmlns="">
      <p:transition spd="slow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1470025"/>
          </a:xfrm>
        </p:spPr>
        <p:txBody>
          <a:bodyPr/>
          <a:lstStyle/>
          <a:p>
            <a:r>
              <a:rPr lang="pl-PL" b="1" dirty="0" smtClean="0">
                <a:latin typeface="Bookman Old Style" panose="02050604050505020204" pitchFamily="18" charset="0"/>
              </a:rPr>
              <a:t>Dziękuję za uwagę</a:t>
            </a:r>
            <a:r>
              <a:rPr lang="pl-PL" b="1" dirty="0" smtClean="0">
                <a:latin typeface="Bookman Old Style" panose="02050604050505020204" pitchFamily="18" charset="0"/>
                <a:sym typeface="Wingdings" panose="05000000000000000000" pitchFamily="2" charset="2"/>
              </a:rPr>
              <a:t></a:t>
            </a:r>
            <a:endParaRPr lang="pl-PL" b="1" dirty="0">
              <a:latin typeface="Bookman Old Style" panose="02050604050505020204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Prezentację wykonał:</a:t>
            </a:r>
          </a:p>
          <a:p>
            <a:r>
              <a:rPr lang="pl-PL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Szymon </a:t>
            </a:r>
            <a:r>
              <a:rPr lang="pl-PL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B</a:t>
            </a:r>
            <a:r>
              <a:rPr lang="pl-PL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orkowski klasa VB</a:t>
            </a:r>
            <a:endParaRPr lang="pl-PL" b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576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>
        <p14:prism isContent="1"/>
      </p:transition>
    </mc:Choice>
    <mc:Fallback xmlns="">
      <p:transition spd="slow" advClick="0" advTm="7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39</Words>
  <Application>Microsoft Office PowerPoint</Application>
  <PresentationFormat>Pokaz na ekranie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Motyw pakietu Office</vt:lpstr>
      <vt:lpstr>Prezentacja programu PowerPoint</vt:lpstr>
      <vt:lpstr>Nad wodą</vt:lpstr>
      <vt:lpstr>W górach</vt:lpstr>
      <vt:lpstr>Prezentacja programu PowerPoint</vt:lpstr>
      <vt:lpstr>Prezentacja programu PowerPoint</vt:lpstr>
      <vt:lpstr>Źródła:</vt:lpstr>
      <vt:lpstr>Dziękuję za uwagę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MARIOLA</dc:creator>
  <cp:lastModifiedBy>MARIOLA</cp:lastModifiedBy>
  <cp:revision>16</cp:revision>
  <dcterms:created xsi:type="dcterms:W3CDTF">2020-06-18T05:54:06Z</dcterms:created>
  <dcterms:modified xsi:type="dcterms:W3CDTF">2020-06-18T10:05:22Z</dcterms:modified>
</cp:coreProperties>
</file>