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ieknoumyslu.com/uzaleznienie-od-gier-wide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470025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Uzależnienia od Internetu – diagnoza, profilaktyka, terapia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Żaneta </a:t>
            </a:r>
            <a:r>
              <a:rPr lang="pl-PL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Maruńczak</a:t>
            </a:r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pl-PL" dirty="0" smtClean="0"/>
          </a:p>
          <a:p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psycholog</a:t>
            </a:r>
          </a:p>
        </p:txBody>
      </p:sp>
      <p:pic>
        <p:nvPicPr>
          <p:cNvPr id="4" name="Obraz 3" descr="PicsArt_11-21-02.52.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573016"/>
            <a:ext cx="3599426" cy="20210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Bibliografia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„Terapia poznawczo-behawioralna uzależnienia od Internetu”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Joanna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Matuszczak-Świgoń, Weronika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Bednarowska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„Kryteria diagnostyczne zaburzeń psychicznych DSM 5</a:t>
            </a:r>
            <a:r>
              <a:rPr lang="pl-PL" sz="2000" i="1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pl-PL" sz="2000" smtClean="0">
                <a:latin typeface="Times New Roman" pitchFamily="18" charset="0"/>
                <a:cs typeface="Times New Roman" pitchFamily="18" charset="0"/>
              </a:rPr>
              <a:t>Amerykańskie Towarzystwo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Psychiatryczne</a:t>
            </a:r>
            <a:endParaRPr lang="pl-PL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	Powodzenia…</a:t>
            </a:r>
          </a:p>
          <a:p>
            <a:pPr>
              <a:buNone/>
            </a:pPr>
            <a:endParaRPr lang="pl-PL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Diagnoza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 klasyfikacjach zaburzeń psychicznych (DSM V, ICD 11- w trakcie publikacji) nowa jednostka chorobowa „zaburzenie grania w gry internetowe”</a:t>
            </a:r>
          </a:p>
          <a:p>
            <a:pPr>
              <a:buNone/>
            </a:pPr>
            <a:r>
              <a:rPr lang="pl-PL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Komentarz: Nie istnieje formalna diagnoza „uzależnienie od Internetu” ze względu na rozległość problemu. Istotnym problemem nie jest medium czyli Internet tylko jego funkcja, np. granie w sieci, korzystanie z portali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. Brak formalnej diagnozy nie oznacza brak problemu. Ze względu na „nowość” Internetu w świecie badaczom trudno uzyskać konsensus co do ustalenia formalnej diagnozy zaburzenia. </a:t>
            </a:r>
          </a:p>
          <a:p>
            <a:pPr>
              <a:buNone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	Jeśli Państwa dziecko spełnia kryteria diagnostyczne, jednak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nie w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celu grania, a korzystania z portali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 to nadal problem do terapii.</a:t>
            </a:r>
            <a:endParaRPr lang="pl-PL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Diagnoza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  „Powtarzające się granie w gry internetowe, 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często z innymi graczami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które prowadzi do klinicznie istotnych problemów z funkcjonowaniem.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 Pięć (lub więcej) następujących kryteriów musi zostać spełnionych w ciągu 12 miesięcy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Diagnoza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Zaabsorbowanie grami internetowymi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Objawy zespołu abstynencyjnego, po odebraniu gier internetowych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Tolerancja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Nieudane próby kontrolowania uczestnictwa w grach internetowych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Utrata zainteresowania dotychczasowym hobby i rozrywką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Ciągłe nadmierne korzystanie z gier internetowych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Korzystanie z gier internetowych w celu ucieczki lub złagodzenia negatywnego nastroju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Zagrożenie lub utrata znaczących więzi, problemy w szkole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Wnioski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ankiet rodziców i uczniów klas IV-VII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 większości dzieci korzystanie z Internetu nie jest jedną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 pierwszych porannych czynności. Co pokrywa się deklaracją rodziców.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Większość uczniów deklaruje, iż rodzice interesują się w jaki sposó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 dziecko korzysta z Internetu. Chociaż znaczna część uważa, że nie dzieje się to często.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Większość uczniów deklaruje, iż dziennie korzysta z Internetu od 2 do 4 godzin.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Jest to zgodne z deklaracjami rodziców.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Większość uczniów, jak i rodziców deklaruje, iż czas jaki dzieci są w stanie spędzić bez dostępu Internetu to tydzień.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Wnioski z ankiet rodziców i uczniów klas IV-VII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Nieliczni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uczniowie twierdzą, iż w przypadku braku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możliwości korzystania z Internetu wpadają w złość. Podobnie deklarują rodzice.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Według rodziców dzieci korzystają z Internetu przede wszystkim w celu oglądania filmów, komunikacji, nauki. </a:t>
            </a:r>
            <a:r>
              <a:rPr lang="pl-PL" sz="2400" u="sng" dirty="0" smtClean="0">
                <a:latin typeface="Times New Roman" pitchFamily="18" charset="0"/>
                <a:cs typeface="Times New Roman" pitchFamily="18" charset="0"/>
              </a:rPr>
              <a:t>Odpowiedzi te, w większości pokrywają się z deklaracjami rodziców. Różnica dotyczy częstszej deklaracji grania dzieci </a:t>
            </a:r>
            <a:br>
              <a:rPr lang="pl-PL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u="sng" dirty="0" smtClean="0">
                <a:latin typeface="Times New Roman" pitchFamily="18" charset="0"/>
                <a:cs typeface="Times New Roman" pitchFamily="18" charset="0"/>
              </a:rPr>
              <a:t>w sieci, natomiast częściej wybieraną przez rodziców odpowiedzą była nauka.</a:t>
            </a:r>
          </a:p>
          <a:p>
            <a:pPr>
              <a:buFontTx/>
              <a:buChar char="-"/>
            </a:pPr>
            <a:r>
              <a:rPr lang="pl-PL" sz="2400" u="sng" dirty="0" smtClean="0">
                <a:latin typeface="Times New Roman" pitchFamily="18" charset="0"/>
                <a:cs typeface="Times New Roman" pitchFamily="18" charset="0"/>
              </a:rPr>
              <a:t>Większość uczniów posiada konta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Internetowe na portalach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TikTok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o czym wiedzą rodzice.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Wnioski z ankiet rodziców i uczniów klas IV-VII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  Nieznaczna większość rodziców deklaruje, iż na urządzeniach multimedialnych, z których korzystają dzieci założony jest filtr rodzinny.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Większość rodziców deklaruje, iż wyznacza dzieciom czas korzystania z Internetu.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Dzieci najczęściej korzystają z Internetu poprzez telefon komórkowy oraz laptopa. Jest to zgodne z odpowiedziami udzielonymi przez rodziców.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Większość dzieci twierdzi, iż preferuje spędzać czas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 rówieśnikami zamiast korzystać z Internetu.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Większość uczniów deklaruje, iż korzystanie z Internetu poprawia ich samopoczucie.</a:t>
            </a:r>
          </a:p>
          <a:p>
            <a:pPr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Rozwiązania…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Zachęcenie dziecka do zmiany nawyków  -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jeżeli zaraz po przebudzeniu korzysta z komputera/Internetu zachęcamy, aby najpierw wzięło prysznic, zjadło śniadanie. </a:t>
            </a:r>
          </a:p>
          <a:p>
            <a:pPr marL="457200" indent="-457200">
              <a:buAutoNum type="arabicPeriod"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Przerwy –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zachęcenie dziecka, aby wprowadziło systematyczne przerwy od bycia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np. co 30 minut. Jeśli jest to dla niego za trudne, ustawiamy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timer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który będzie informował, że czas minął lub osobiście przypominamy dziecku o ustaleniach.</a:t>
            </a:r>
          </a:p>
          <a:p>
            <a:pPr marL="457200" indent="-457200">
              <a:buAutoNum type="arabicPeriod"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Lista aktywności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–przygotowanie, wraz z dzieckiem, listy aktywności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czasie bycia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offline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np. granie w piłkę nożną, kontakt z kolegą z klasy, gotowanie, wyjście do sklepu itd. </a:t>
            </a:r>
          </a:p>
          <a:p>
            <a:pPr marL="457200" indent="-457200">
              <a:buAutoNum type="arabicPeriod"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Karteczki przypominające –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przygotowujemy kolorowe karteczki, tzw.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sticky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notes . Prosimy dziecko, aby wypisało 5 negatywnych konsekwencji nadmiernego korzystania z Internetu oraz 5 korzyści wynikających ze skrócenia czasu spędzonego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Warto czytać je kilka razy dziennie, można także nakleić w widocznym miejscu.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Rozwiązania…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	5. Zarządzanie czasem w sieci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tworzymy wraz z dzieckiem listę czynności w sieci, które są niezbędne, np. uczestniczenie w lekcjach, wykonanie zadania domowego, zastanawiamy się z jakich czynności</a:t>
            </a:r>
            <a:br>
              <a:rPr lang="pl-PL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sieci dziecko może zrezygnować.</a:t>
            </a:r>
          </a:p>
          <a:p>
            <a:pPr lvl="0">
              <a:buNone/>
            </a:pP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	6. Funkcja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zastanawiamy się, wraz  dzieckiem, się w jakim celu korzysta z Internetu, np. kontakty z rówieśnikami, zakupy, słuchanie muzyki. Zamieniamy aktywność w sieci na tę w realnym życiu np. zamiast rozmowy z koleżanką przez komunikator, spotkanie z koleżanką w parku; zakup książki w sieci, na zakup książki z księgarni stacjonarnej. </a:t>
            </a:r>
          </a:p>
          <a:p>
            <a:pPr lvl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7. Modelowanie –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warto zastanowić się w jaki sposób, w jakich sytuacjach sami korzystamy z Internetu. Zachęcenie dziecka to zmiany, w przypadku, gdy sami mamy trudność z odłożeniem telefonu lub wyłączeniem komputera, z dużym prawdopodobieństwem, okaże się nieskuteczne. </a:t>
            </a:r>
          </a:p>
          <a:p>
            <a:pPr lvl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Powyższe informacje to jedynie wskazówka, nie zastąpią psychoterapii. </a:t>
            </a:r>
            <a:br>
              <a:rPr lang="pl-PL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przypadku zaniepokojenia stanem dziecka należy skontaktować się ze specjalistą, w celu podjęcia właściwych oddziaływań terapeutycznych,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349</Words>
  <Application>Microsoft Office PowerPoint</Application>
  <PresentationFormat>Pokaz na ekranie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Uzależnienia od Internetu – diagnoza, profilaktyka, terapia</vt:lpstr>
      <vt:lpstr>Diagnoza</vt:lpstr>
      <vt:lpstr>Diagnoza</vt:lpstr>
      <vt:lpstr>Diagnoza</vt:lpstr>
      <vt:lpstr>Wnioski z ankiet rodziców i uczniów klas IV-VII</vt:lpstr>
      <vt:lpstr>Wnioski z ankiet rodziców i uczniów klas IV-VII</vt:lpstr>
      <vt:lpstr>Wnioski z ankiet rodziców i uczniów klas IV-VII</vt:lpstr>
      <vt:lpstr>Rozwiązania…</vt:lpstr>
      <vt:lpstr>Rozwiązania…</vt:lpstr>
      <vt:lpstr>Bibliografia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Uzależnienia od Internetu – diagnoza, profilaktyka, terapia</dc:title>
  <dc:creator>Żaneta</dc:creator>
  <cp:lastModifiedBy>Żaneta</cp:lastModifiedBy>
  <cp:revision>11</cp:revision>
  <dcterms:created xsi:type="dcterms:W3CDTF">2021-05-14T09:53:03Z</dcterms:created>
  <dcterms:modified xsi:type="dcterms:W3CDTF">2021-05-28T09:12:18Z</dcterms:modified>
</cp:coreProperties>
</file>